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Nunito"/>
      <p:regular r:id="rId10"/>
      <p:bold r:id="rId11"/>
      <p:italic r:id="rId12"/>
      <p:boldItalic r:id="rId13"/>
    </p:embeddedFont>
    <p:embeddedFont>
      <p:font typeface="Maven Pro"/>
      <p:regular r:id="rId14"/>
      <p:bold r:id="rId15"/>
    </p:embeddedFont>
    <p:embeddedFont>
      <p:font typeface="Roboto Mon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unito-bold.fntdata"/><Relationship Id="rId10" Type="http://schemas.openxmlformats.org/officeDocument/2006/relationships/font" Target="fonts/Nunito-regular.fntdata"/><Relationship Id="rId13" Type="http://schemas.openxmlformats.org/officeDocument/2006/relationships/font" Target="fonts/Nunito-boldItalic.fntdata"/><Relationship Id="rId12" Type="http://schemas.openxmlformats.org/officeDocument/2006/relationships/font" Target="fonts/Nuni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avenPro-bold.fntdata"/><Relationship Id="rId14" Type="http://schemas.openxmlformats.org/officeDocument/2006/relationships/font" Target="fonts/MavenPro-regular.fntdata"/><Relationship Id="rId17" Type="http://schemas.openxmlformats.org/officeDocument/2006/relationships/font" Target="fonts/RobotoMono-bold.fntdata"/><Relationship Id="rId16" Type="http://schemas.openxmlformats.org/officeDocument/2006/relationships/font" Target="fonts/RobotoMon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Mon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42a569df68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42a569df68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37199d67ad_0_5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37199d67ad_0_5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42c65ddf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42c65ddf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Relationship Id="rId3" Type="http://schemas.openxmlformats.org/officeDocument/2006/relationships/slide" Target="/ppt/slides/slide3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104850" y="437925"/>
            <a:ext cx="89343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Proyecto Final - Corte 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 - — - — - — - — - — - — - — - — - —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Control de un </a:t>
            </a:r>
            <a:r>
              <a:rPr lang="es"/>
              <a:t>Gimnasio</a:t>
            </a:r>
            <a:r>
              <a:rPr lang="es"/>
              <a:t> 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354775" y="2571750"/>
            <a:ext cx="4954500" cy="17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44"/>
              <a:t>Integrantes:</a:t>
            </a:r>
            <a:endParaRPr sz="2544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4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44"/>
              <a:t>González </a:t>
            </a:r>
            <a:r>
              <a:rPr lang="es" sz="2544"/>
              <a:t>Ramírez</a:t>
            </a:r>
            <a:r>
              <a:rPr lang="es" sz="2544"/>
              <a:t> José Manuel</a:t>
            </a:r>
            <a:endParaRPr sz="254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44"/>
              <a:t>Qui Mora Ángel Ernesto</a:t>
            </a:r>
            <a:endParaRPr sz="2544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544"/>
              <a:t>Tirado Romero Juan José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/>
        </p:nvSpPr>
        <p:spPr>
          <a:xfrm>
            <a:off x="3349050" y="737750"/>
            <a:ext cx="734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84" name="Google Shape;284;p14"/>
          <p:cNvSpPr txBox="1"/>
          <p:nvPr>
            <p:ph type="title"/>
          </p:nvPr>
        </p:nvSpPr>
        <p:spPr>
          <a:xfrm>
            <a:off x="1117250" y="106350"/>
            <a:ext cx="6990900" cy="32622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5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“</a:t>
            </a: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El objetivo de este proyecto”</a:t>
            </a:r>
            <a:endParaRPr i="1"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0" lang="es" sz="1500">
                <a:latin typeface="Nunito"/>
                <a:ea typeface="Nunito"/>
                <a:cs typeface="Nunito"/>
                <a:sym typeface="Nunito"/>
              </a:rPr>
              <a:t>El programa es para dar control a diferentes </a:t>
            </a:r>
            <a:r>
              <a:rPr b="0" i="1" lang="es" sz="1500">
                <a:latin typeface="Nunito"/>
                <a:ea typeface="Nunito"/>
                <a:cs typeface="Nunito"/>
                <a:sym typeface="Nunito"/>
              </a:rPr>
              <a:t>servicios de un gimnasio</a:t>
            </a:r>
            <a:r>
              <a:rPr b="0" lang="es" sz="1500">
                <a:latin typeface="Nunito"/>
                <a:ea typeface="Nunito"/>
                <a:cs typeface="Nunito"/>
                <a:sym typeface="Nunito"/>
              </a:rPr>
              <a:t> para así distribuir dichos servicios a entrenadores, los cuales van a tener cierto control sobre una lista de clientes. </a:t>
            </a:r>
            <a:r>
              <a:rPr b="0" lang="es" sz="1500">
                <a:latin typeface="Arial"/>
                <a:ea typeface="Arial"/>
                <a:cs typeface="Arial"/>
                <a:sym typeface="Arial"/>
              </a:rPr>
              <a:t>A través de los entrenadores, el cliente accederá a los servicios. Además, se cuentan con registros para entrenadores y clientes, los cuales guardarán su fecha de registro, y cuando fueron dados de alta por última vez.</a:t>
            </a:r>
            <a:endParaRPr/>
          </a:p>
        </p:txBody>
      </p:sp>
      <p:pic>
        <p:nvPicPr>
          <p:cNvPr id="285" name="Google Shape;285;p14"/>
          <p:cNvPicPr preferRelativeResize="0"/>
          <p:nvPr/>
        </p:nvPicPr>
        <p:blipFill rotWithShape="1">
          <a:blip r:embed="rId3">
            <a:alphaModFix/>
          </a:blip>
          <a:srcRect b="21409" l="0" r="0" t="21254"/>
          <a:stretch/>
        </p:blipFill>
        <p:spPr>
          <a:xfrm>
            <a:off x="2146300" y="3170725"/>
            <a:ext cx="4991635" cy="16161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15"/>
          <p:cNvPicPr preferRelativeResize="0"/>
          <p:nvPr/>
        </p:nvPicPr>
        <p:blipFill>
          <a:blip r:embed="rId3">
            <a:alphaModFix amt="42000"/>
          </a:blip>
          <a:stretch>
            <a:fillRect/>
          </a:stretch>
        </p:blipFill>
        <p:spPr>
          <a:xfrm rot="10800000">
            <a:off x="1914127" y="389125"/>
            <a:ext cx="5132399" cy="413885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15"/>
          <p:cNvSpPr txBox="1"/>
          <p:nvPr>
            <p:ph type="title"/>
          </p:nvPr>
        </p:nvSpPr>
        <p:spPr>
          <a:xfrm>
            <a:off x="1138075" y="772725"/>
            <a:ext cx="6990900" cy="32622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Servicio (1) → Entrenadores (Varios)</a:t>
            </a:r>
            <a:endParaRPr i="1"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Entrenador (1) → Clientes (Varios)</a:t>
            </a:r>
            <a:endParaRPr i="1"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Entrenador (1) → Registro (1)</a:t>
            </a:r>
            <a:endParaRPr i="1" sz="2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s" sz="2000">
                <a:latin typeface="Roboto Mono"/>
                <a:ea typeface="Roboto Mono"/>
                <a:cs typeface="Roboto Mono"/>
                <a:sym typeface="Roboto Mono"/>
              </a:rPr>
              <a:t>Cliente (1) → Registro (1)</a:t>
            </a:r>
            <a:endParaRPr i="1" sz="2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6"/>
          <p:cNvSpPr txBox="1"/>
          <p:nvPr>
            <p:ph type="title"/>
          </p:nvPr>
        </p:nvSpPr>
        <p:spPr>
          <a:xfrm>
            <a:off x="42450" y="98775"/>
            <a:ext cx="3049200" cy="63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3600"/>
              <a:t>Estructuras</a:t>
            </a:r>
            <a:endParaRPr sz="3600"/>
          </a:p>
        </p:txBody>
      </p:sp>
      <p:sp>
        <p:nvSpPr>
          <p:cNvPr id="297" name="Google Shape;297;p16"/>
          <p:cNvSpPr txBox="1"/>
          <p:nvPr/>
        </p:nvSpPr>
        <p:spPr>
          <a:xfrm rot="-5400000">
            <a:off x="3737875" y="3114825"/>
            <a:ext cx="677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— - — - — - — - — - —</a:t>
            </a:r>
            <a:endParaRPr/>
          </a:p>
        </p:txBody>
      </p:sp>
      <p:sp>
        <p:nvSpPr>
          <p:cNvPr id="298" name="Google Shape;298;p16"/>
          <p:cNvSpPr txBox="1"/>
          <p:nvPr/>
        </p:nvSpPr>
        <p:spPr>
          <a:xfrm>
            <a:off x="378000" y="730275"/>
            <a:ext cx="2169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Servicios, Entrenadores, Clientes y Registros</a:t>
            </a:r>
            <a:endParaRPr sz="150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299" name="Google Shape;299;p16"/>
          <p:cNvSpPr txBox="1"/>
          <p:nvPr/>
        </p:nvSpPr>
        <p:spPr>
          <a:xfrm>
            <a:off x="378000" y="1607475"/>
            <a:ext cx="2169600" cy="31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-Añadir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-Consulta general y </a:t>
            </a: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específica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-Modificar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-Dar de alta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-Dar de baja </a:t>
            </a: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/ </a:t>
            </a:r>
            <a:r>
              <a:rPr lang="es" sz="7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Reg se hizo destructor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-Display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-LeerArchivo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-GuardarArchivo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-ID Repetida </a:t>
            </a: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/ </a:t>
            </a:r>
            <a:r>
              <a:rPr lang="es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No en Registro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-ID Siguiente / </a:t>
            </a:r>
            <a:r>
              <a:rPr lang="es" sz="9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No en Registro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-Posición de la ID en el arreglo</a:t>
            </a:r>
            <a:endParaRPr/>
          </a:p>
        </p:txBody>
      </p:sp>
      <p:sp>
        <p:nvSpPr>
          <p:cNvPr id="300" name="Google Shape;300;p16"/>
          <p:cNvSpPr txBox="1"/>
          <p:nvPr/>
        </p:nvSpPr>
        <p:spPr>
          <a:xfrm>
            <a:off x="7426450" y="897475"/>
            <a:ext cx="1469700" cy="36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-numEnt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-valiText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-valiDescripcion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-valiTurno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-valiTelefono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-valiFec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-yesOrNo</a:t>
            </a: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b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</a:br>
            <a:r>
              <a:rPr lang="es" sz="13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-autoOrManual</a:t>
            </a:r>
            <a:endParaRPr/>
          </a:p>
        </p:txBody>
      </p:sp>
      <p:sp>
        <p:nvSpPr>
          <p:cNvPr id="301" name="Google Shape;301;p16"/>
          <p:cNvSpPr txBox="1"/>
          <p:nvPr/>
        </p:nvSpPr>
        <p:spPr>
          <a:xfrm flipH="1" rot="5400000">
            <a:off x="86775" y="1722800"/>
            <a:ext cx="5826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6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— - — - — - — - — - —</a:t>
            </a:r>
            <a:endParaRPr/>
          </a:p>
        </p:txBody>
      </p:sp>
      <p:sp>
        <p:nvSpPr>
          <p:cNvPr id="302" name="Google Shape;302;p16"/>
          <p:cNvSpPr txBox="1"/>
          <p:nvPr/>
        </p:nvSpPr>
        <p:spPr>
          <a:xfrm>
            <a:off x="7107700" y="137475"/>
            <a:ext cx="2107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Validadores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3" name="Google Shape;303;p16"/>
          <p:cNvSpPr txBox="1"/>
          <p:nvPr/>
        </p:nvSpPr>
        <p:spPr>
          <a:xfrm>
            <a:off x="3729563" y="61275"/>
            <a:ext cx="2740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4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Destructores</a:t>
            </a:r>
            <a:endParaRPr b="1" sz="2400">
              <a:solidFill>
                <a:schemeClr val="lt1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304" name="Google Shape;304;p16"/>
          <p:cNvSpPr txBox="1"/>
          <p:nvPr/>
        </p:nvSpPr>
        <p:spPr>
          <a:xfrm>
            <a:off x="4182575" y="432425"/>
            <a:ext cx="1834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i="1" lang="es" sz="1300" u="sng">
                <a:solidFill>
                  <a:schemeClr val="hlink"/>
                </a:solidFill>
                <a:latin typeface="Nunito"/>
                <a:ea typeface="Nunito"/>
                <a:cs typeface="Nunito"/>
                <a:sym typeface="Nunito"/>
                <a:hlinkClick action="ppaction://hlinksldjump" r:id="rId3"/>
              </a:rPr>
              <a:t>Mirar la diapositiva 3</a:t>
            </a:r>
            <a:endParaRPr i="1"/>
          </a:p>
        </p:txBody>
      </p:sp>
      <p:sp>
        <p:nvSpPr>
          <p:cNvPr id="305" name="Google Shape;305;p16"/>
          <p:cNvSpPr txBox="1"/>
          <p:nvPr/>
        </p:nvSpPr>
        <p:spPr>
          <a:xfrm>
            <a:off x="4088475" y="1683175"/>
            <a:ext cx="271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06" name="Google Shape;30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91650" y="817325"/>
            <a:ext cx="3904074" cy="429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